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2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9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4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3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6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FB34-7CD6-4C35-A87E-EFBF39D9771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9DDE-01F9-47D0-9032-346F9807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3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7927C-1005-4CB0-8A2C-945305F90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827475" cy="1005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B15C2-E3BC-47A7-B1B4-2B5257E1B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1" y="0"/>
            <a:ext cx="2393004" cy="14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4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F3FBB3-1DCD-4D82-A82E-9C2AB1A2C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2" y="0"/>
            <a:ext cx="7826504" cy="403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FBB7F6-ED94-4548-896E-6E912D92A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2710"/>
            <a:ext cx="4393132" cy="2017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1839C-D75B-43D1-A811-4DE259F157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64"/>
          <a:stretch/>
        </p:blipFill>
        <p:spPr>
          <a:xfrm>
            <a:off x="4393132" y="4002710"/>
            <a:ext cx="3205288" cy="2006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14DDDD-471D-4DE5-B95D-2C015420E0B7}"/>
              </a:ext>
            </a:extLst>
          </p:cNvPr>
          <p:cNvSpPr txBox="1"/>
          <p:nvPr/>
        </p:nvSpPr>
        <p:spPr>
          <a:xfrm>
            <a:off x="4797114" y="5629237"/>
            <a:ext cx="242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Chemistry Technologies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F9DFA-42CF-4AE2-9499-6979BCBAF8D2}"/>
              </a:ext>
            </a:extLst>
          </p:cNvPr>
          <p:cNvSpPr txBox="1"/>
          <p:nvPr/>
        </p:nvSpPr>
        <p:spPr>
          <a:xfrm>
            <a:off x="148045" y="6284069"/>
            <a:ext cx="779945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You play a critical role in mitigating health and safety risks for your employees and your community.</a:t>
            </a:r>
          </a:p>
          <a:p>
            <a:r>
              <a:rPr lang="en-US" sz="1400" dirty="0"/>
              <a:t>When protective coatings are under-specified for chemical exposure or other environmental factors, </a:t>
            </a:r>
          </a:p>
          <a:p>
            <a:r>
              <a:rPr lang="en-US" sz="1400" dirty="0"/>
              <a:t>corrosion and abrasion can reduce the lifespan and reliability of your structural investments. The </a:t>
            </a:r>
          </a:p>
          <a:p>
            <a:r>
              <a:rPr lang="en-US" sz="1400" dirty="0"/>
              <a:t>resulting downtime and repairs are costly for any facility. But in the chemical process industries, </a:t>
            </a:r>
          </a:p>
          <a:p>
            <a:r>
              <a:rPr lang="en-US" sz="1400" dirty="0"/>
              <a:t>deterioration can be hazardous to both human safety and the local environment.</a:t>
            </a:r>
          </a:p>
          <a:p>
            <a:endParaRPr lang="en-US" sz="1400" dirty="0"/>
          </a:p>
          <a:p>
            <a:r>
              <a:rPr lang="en-US" sz="1600" b="1" dirty="0">
                <a:solidFill>
                  <a:srgbClr val="0070C0"/>
                </a:solidFill>
              </a:rPr>
              <a:t>Our mission is to “design-out” the causes of corrosion from day one.</a:t>
            </a:r>
          </a:p>
          <a:p>
            <a:r>
              <a:rPr lang="en-US" sz="1400" dirty="0"/>
              <a:t>At </a:t>
            </a:r>
            <a:r>
              <a:rPr lang="en-US" sz="1400" dirty="0" err="1"/>
              <a:t>DuroPro</a:t>
            </a:r>
            <a:r>
              <a:rPr lang="en-US" sz="1400" dirty="0"/>
              <a:t>,, our business is built upon the core belief that every facility, asset and situation is unique. </a:t>
            </a:r>
          </a:p>
          <a:p>
            <a:r>
              <a:rPr lang="en-US" sz="1400" dirty="0"/>
              <a:t>Based on our real-world experience solving corrosion problems in industrial facilities around the </a:t>
            </a:r>
          </a:p>
          <a:p>
            <a:r>
              <a:rPr lang="en-US" sz="1400" dirty="0"/>
              <a:t>globe, we know that it is not uncommon to identify exposure variables that differ widely among </a:t>
            </a:r>
          </a:p>
          <a:p>
            <a:r>
              <a:rPr lang="en-US" sz="1400" dirty="0"/>
              <a:t>identical assets within a single site. From “day one” our technical team collaborates directly with your </a:t>
            </a:r>
          </a:p>
          <a:p>
            <a:r>
              <a:rPr lang="en-US" sz="1400" dirty="0"/>
              <a:t>engineers to evaluate your functional requirements, range of exposures, installation schedule, budget, </a:t>
            </a:r>
          </a:p>
          <a:p>
            <a:r>
              <a:rPr lang="en-US" sz="1400" dirty="0"/>
              <a:t>regulatory requirements, and any other factors.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714FEC-EF77-46FE-98D6-64BC200FD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45" y="182898"/>
            <a:ext cx="785810" cy="5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4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BC1271-DF57-414E-8A6C-1C455121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07771" cy="6361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AFF068-E462-4F2D-B1F4-049079FCA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0" y="134350"/>
            <a:ext cx="708793" cy="507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0CA7DE-FF9C-4FAE-8CD6-29A9334421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10312" b="5302"/>
          <a:stretch/>
        </p:blipFill>
        <p:spPr>
          <a:xfrm>
            <a:off x="-1" y="6361889"/>
            <a:ext cx="2587558" cy="26730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812130-D464-4F07-A04B-54E52E69A077}"/>
              </a:ext>
            </a:extLst>
          </p:cNvPr>
          <p:cNvSpPr txBox="1"/>
          <p:nvPr/>
        </p:nvSpPr>
        <p:spPr>
          <a:xfrm>
            <a:off x="2884252" y="7095993"/>
            <a:ext cx="48881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DuroPro’s</a:t>
            </a:r>
            <a:r>
              <a:rPr lang="en-US" sz="1200" dirty="0"/>
              <a:t> Certified Applicators are available to work 24 hours a day, </a:t>
            </a:r>
          </a:p>
          <a:p>
            <a:r>
              <a:rPr lang="en-US" sz="1200" dirty="0"/>
              <a:t>7 days a week, 365 days a year, during planned shutdowns and </a:t>
            </a:r>
          </a:p>
          <a:p>
            <a:r>
              <a:rPr lang="en-US" sz="1200" dirty="0"/>
              <a:t>unforeseen emergencies. They have labor and materials available at </a:t>
            </a:r>
          </a:p>
          <a:p>
            <a:r>
              <a:rPr lang="en-US" sz="1200" dirty="0"/>
              <a:t>a moment’s notice to minimize your production downtime. Perhaps </a:t>
            </a:r>
          </a:p>
          <a:p>
            <a:r>
              <a:rPr lang="en-US" sz="1200" dirty="0"/>
              <a:t>more importantly, they have the safety training, clearances, and </a:t>
            </a:r>
          </a:p>
          <a:p>
            <a:r>
              <a:rPr lang="en-US" sz="1200" dirty="0"/>
              <a:t>insurance to pre-qualify to work in challenging environments. </a:t>
            </a:r>
          </a:p>
          <a:p>
            <a:r>
              <a:rPr lang="en-US" sz="1200" dirty="0"/>
              <a:t>Whether you choose to use your own team or leverage our network </a:t>
            </a:r>
          </a:p>
          <a:p>
            <a:r>
              <a:rPr lang="en-US" sz="1200" dirty="0"/>
              <a:t>of installers, you can depend on our technical support and training in </a:t>
            </a:r>
          </a:p>
          <a:p>
            <a:r>
              <a:rPr lang="en-US" sz="1200" dirty="0"/>
              <a:t>all aspects of system installation, and we will teach your team the </a:t>
            </a:r>
          </a:p>
          <a:p>
            <a:r>
              <a:rPr lang="en-US" sz="1200" dirty="0"/>
              <a:t>proper maintenance techniques to protect your investment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A7194-751B-44ED-8D79-AFAB34274CB1}"/>
              </a:ext>
            </a:extLst>
          </p:cNvPr>
          <p:cNvSpPr txBox="1"/>
          <p:nvPr/>
        </p:nvSpPr>
        <p:spPr>
          <a:xfrm>
            <a:off x="2884252" y="6544275"/>
            <a:ext cx="3900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Expert Installation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2BB6C-8691-454E-ABB2-D82806A6ED6B}"/>
              </a:ext>
            </a:extLst>
          </p:cNvPr>
          <p:cNvSpPr txBox="1"/>
          <p:nvPr/>
        </p:nvSpPr>
        <p:spPr>
          <a:xfrm>
            <a:off x="232096" y="9217371"/>
            <a:ext cx="706365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WHEN YOU ARE READY FOR A TRUE SOLUTION TO THE PROBLEM</a:t>
            </a:r>
          </a:p>
        </p:txBody>
      </p:sp>
    </p:spTree>
    <p:extLst>
      <p:ext uri="{BB962C8B-B14F-4D97-AF65-F5344CB8AC3E}">
        <p14:creationId xmlns:p14="http://schemas.microsoft.com/office/powerpoint/2010/main" val="427388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E9732-DBFA-4041-81C9-8C6C7BDC4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98" r="22653" b="37843"/>
          <a:stretch/>
        </p:blipFill>
        <p:spPr>
          <a:xfrm>
            <a:off x="-9727" y="2373549"/>
            <a:ext cx="7782127" cy="3949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6955CB-4DA1-48ED-9EBB-0FF80461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51102" cy="2373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1BFB3-F68B-4B37-B9A6-5AFC84E06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102" y="0"/>
            <a:ext cx="2373549" cy="2373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9667BA-7A23-48A9-A5CC-4803A3131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925" y="-214008"/>
            <a:ext cx="2657475" cy="2587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2B9BF-33A0-4A3C-9F4B-22A5AD6AE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73549"/>
            <a:ext cx="7772400" cy="2655652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9A98E25C-409B-4DF6-B8DD-B925EFA25C99}"/>
              </a:ext>
            </a:extLst>
          </p:cNvPr>
          <p:cNvSpPr/>
          <p:nvPr/>
        </p:nvSpPr>
        <p:spPr>
          <a:xfrm>
            <a:off x="-9727" y="2383435"/>
            <a:ext cx="7782126" cy="265565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72914F-FD27-4D91-9A51-BA4A99842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5671" y="6410845"/>
            <a:ext cx="2353973" cy="168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C98C23-0ED3-4D5C-A213-C7B0A20AEC86}"/>
              </a:ext>
            </a:extLst>
          </p:cNvPr>
          <p:cNvSpPr txBox="1"/>
          <p:nvPr/>
        </p:nvSpPr>
        <p:spPr>
          <a:xfrm>
            <a:off x="1326513" y="7824651"/>
            <a:ext cx="5374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</a:rPr>
              <a:t>DuroPro</a:t>
            </a:r>
            <a:r>
              <a:rPr lang="en-US" sz="2400" b="1" i="1" dirty="0">
                <a:solidFill>
                  <a:srgbClr val="0070C0"/>
                </a:solidFill>
              </a:rPr>
              <a:t> Engineered Products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2252 N. 23</a:t>
            </a:r>
            <a:r>
              <a:rPr lang="en-US" sz="2400" b="1" i="1" baseline="30000" dirty="0">
                <a:solidFill>
                  <a:srgbClr val="0070C0"/>
                </a:solidFill>
              </a:rPr>
              <a:t>rd</a:t>
            </a:r>
            <a:r>
              <a:rPr lang="en-US" sz="2400" b="1" i="1" dirty="0">
                <a:solidFill>
                  <a:srgbClr val="0070C0"/>
                </a:solidFill>
              </a:rPr>
              <a:t> Drive, Phoenix AZ  85009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602-739-3425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duroproengineeredproducts@gmail.com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66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331</Words>
  <Application>Microsoft Office PowerPoint</Application>
  <PresentationFormat>Custom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Chip</dc:creator>
  <cp:lastModifiedBy>Brenda Simmons</cp:lastModifiedBy>
  <cp:revision>2</cp:revision>
  <dcterms:created xsi:type="dcterms:W3CDTF">2021-09-23T17:56:36Z</dcterms:created>
  <dcterms:modified xsi:type="dcterms:W3CDTF">2021-10-08T18:17:10Z</dcterms:modified>
</cp:coreProperties>
</file>